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7"/>
  </p:notesMasterIdLst>
  <p:handoutMasterIdLst>
    <p:handoutMasterId r:id="rId8"/>
  </p:handoutMasterIdLst>
  <p:sldIdLst>
    <p:sldId id="1350" r:id="rId2"/>
    <p:sldId id="1351" r:id="rId3"/>
    <p:sldId id="1354" r:id="rId4"/>
    <p:sldId id="1352" r:id="rId5"/>
    <p:sldId id="1353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0000FF"/>
    <a:srgbClr val="FF6600"/>
    <a:srgbClr val="66FF66"/>
    <a:srgbClr val="FFFF99"/>
    <a:srgbClr val="33CC33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7CE84F3-28C3-443E-9E96-99CF82512B78}" styleName="어두운 스타일 1 - 강조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31" autoAdjust="0"/>
    <p:restoredTop sz="86763" autoAdjust="0"/>
  </p:normalViewPr>
  <p:slideViewPr>
    <p:cSldViewPr>
      <p:cViewPr varScale="1">
        <p:scale>
          <a:sx n="104" d="100"/>
          <a:sy n="104" d="100"/>
        </p:scale>
        <p:origin x="154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269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EC659-480E-40EB-A904-F57BF059CCD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035B9-4255-4241-9803-61CB458D0EBE}" type="datetimeFigureOut">
              <a:rPr lang="ko-KR" altLang="en-US" smtClean="0"/>
              <a:t>2021-11-30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11982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1148A-C857-436E-9EE4-3753EB480302}" type="datetimeFigureOut">
              <a:rPr lang="ko-KR" altLang="en-US" smtClean="0"/>
              <a:t>2021-11-30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A3D1A-DBA6-4FE7-903C-57D26401F6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5651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A3D1A-DBA6-4FE7-903C-57D26401F6F1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6992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 userDrawn="1"/>
        </p:nvSpPr>
        <p:spPr>
          <a:xfrm>
            <a:off x="1" y="0"/>
            <a:ext cx="9144000" cy="6873428"/>
          </a:xfrm>
          <a:prstGeom prst="rect">
            <a:avLst/>
          </a:prstGeom>
          <a:solidFill>
            <a:schemeClr val="bg1">
              <a:alpha val="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13" name="그룹 12"/>
          <p:cNvGrpSpPr/>
          <p:nvPr userDrawn="1"/>
        </p:nvGrpSpPr>
        <p:grpSpPr>
          <a:xfrm>
            <a:off x="827584" y="1664800"/>
            <a:ext cx="5472608" cy="668588"/>
            <a:chOff x="827584" y="1664800"/>
            <a:chExt cx="4601312" cy="668588"/>
          </a:xfrm>
        </p:grpSpPr>
        <p:sp>
          <p:nvSpPr>
            <p:cNvPr id="14" name="직사각형 13"/>
            <p:cNvSpPr/>
            <p:nvPr userDrawn="1"/>
          </p:nvSpPr>
          <p:spPr>
            <a:xfrm>
              <a:off x="856896" y="1664800"/>
              <a:ext cx="4572000" cy="432048"/>
            </a:xfrm>
            <a:prstGeom prst="rect">
              <a:avLst/>
            </a:prstGeom>
            <a:noFill/>
            <a:ln w="50800" cap="rnd" cmpd="dbl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Ins="180000" anchor="ctr"/>
            <a:lstStyle/>
            <a:p>
              <a:pPr algn="l" eaLnBrk="1" latinLnBrk="0" hangingPunct="1"/>
              <a:r>
                <a:rPr lang="en-US" altLang="ko-KR" sz="2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anose="020B0609020204030204" pitchFamily="49" charset="0"/>
                  <a:ea typeface="휴먼매직체" panose="02030504000101010101" pitchFamily="18" charset="-127"/>
                  <a:cs typeface="Consolas" panose="020B0609020204030204" pitchFamily="49" charset="0"/>
                </a:rPr>
                <a:t>Unity</a:t>
              </a:r>
              <a:r>
                <a:rPr lang="en-US" altLang="ko-KR" sz="2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anose="020B0609020204030204" pitchFamily="49" charset="0"/>
                  <a:ea typeface="+mj-ea"/>
                  <a:cs typeface="Consolas" panose="020B0609020204030204" pitchFamily="49" charset="0"/>
                </a:rPr>
                <a:t> </a:t>
              </a:r>
              <a:r>
                <a:rPr lang="en-US" altLang="ko-KR" sz="2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anose="020B0609020204030204" pitchFamily="49" charset="0"/>
                  <a:ea typeface="휴먼매직체" panose="02030504000101010101" pitchFamily="18" charset="-127"/>
                  <a:cs typeface="Consolas" panose="020B0609020204030204" pitchFamily="49" charset="0"/>
                </a:rPr>
                <a:t>2DGame</a:t>
              </a:r>
              <a:r>
                <a:rPr lang="ko-KR" altLang="en-US" sz="2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anose="020B0609020204030204" pitchFamily="49" charset="0"/>
                  <a:ea typeface="휴먼매직체" panose="02030504000101010101" pitchFamily="18" charset="-127"/>
                  <a:cs typeface="Consolas" panose="020B0609020204030204" pitchFamily="49" charset="0"/>
                </a:rPr>
                <a:t> </a:t>
              </a:r>
              <a:r>
                <a:rPr lang="en-US" altLang="ko-KR" sz="2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anose="020B0609020204030204" pitchFamily="49" charset="0"/>
                  <a:ea typeface="휴먼매직체" panose="02030504000101010101" pitchFamily="18" charset="-127"/>
                  <a:cs typeface="Consolas" panose="020B0609020204030204" pitchFamily="49" charset="0"/>
                </a:rPr>
                <a:t>Development</a:t>
              </a:r>
              <a:endParaRPr kumimoji="0" lang="en-US" altLang="ko-K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휴먼매직체" panose="02030504000101010101" pitchFamily="18" charset="-127"/>
                <a:cs typeface="Consolas" panose="020B0609020204030204" pitchFamily="49" charset="0"/>
              </a:endParaRPr>
            </a:p>
          </p:txBody>
        </p:sp>
        <p:sp>
          <p:nvSpPr>
            <p:cNvPr id="15" name="직사각형 14"/>
            <p:cNvSpPr/>
            <p:nvPr userDrawn="1"/>
          </p:nvSpPr>
          <p:spPr>
            <a:xfrm>
              <a:off x="827584" y="1757388"/>
              <a:ext cx="36000" cy="576000"/>
            </a:xfrm>
            <a:prstGeom prst="rect">
              <a:avLst/>
            </a:prstGeom>
            <a:solidFill>
              <a:schemeClr val="tx1"/>
            </a:solidFill>
            <a:ln w="50800" cap="rnd" cmpd="dbl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 latinLnBrk="0"/>
              <a:endParaRPr kumimoji="0" lang="en-US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sp>
        <p:nvSpPr>
          <p:cNvPr id="16" name="직사각형 15"/>
          <p:cNvSpPr/>
          <p:nvPr userDrawn="1"/>
        </p:nvSpPr>
        <p:spPr>
          <a:xfrm>
            <a:off x="0" y="6597352"/>
            <a:ext cx="9144001" cy="2606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anose="020B0609020204030204" pitchFamily="49" charset="0"/>
                <a:ea typeface="휴먼매직체" panose="02030504000101010101" pitchFamily="18" charset="-127"/>
                <a:cs typeface="Consolas" panose="020B0609020204030204" pitchFamily="49" charset="0"/>
              </a:rPr>
              <a:t>Copyright 2016. Jung-</a:t>
            </a:r>
            <a:r>
              <a:rPr kumimoji="0" lang="en-US" altLang="ko-KR" sz="1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anose="020B0609020204030204" pitchFamily="49" charset="0"/>
                <a:ea typeface="휴먼매직체" panose="02030504000101010101" pitchFamily="18" charset="-127"/>
                <a:cs typeface="Consolas" panose="020B0609020204030204" pitchFamily="49" charset="0"/>
              </a:rPr>
              <a:t>Woon</a:t>
            </a:r>
            <a:r>
              <a:rPr kumimoji="0" lang="en-US" altLang="ko-KR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anose="020B0609020204030204" pitchFamily="49" charset="0"/>
                <a:ea typeface="휴먼매직체" panose="02030504000101010101" pitchFamily="18" charset="-127"/>
                <a:cs typeface="Consolas" panose="020B0609020204030204" pitchFamily="49" charset="0"/>
              </a:rPr>
              <a:t> </a:t>
            </a:r>
            <a:r>
              <a:rPr kumimoji="0" lang="en-US" altLang="ko-KR" sz="1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anose="020B0609020204030204" pitchFamily="49" charset="0"/>
                <a:ea typeface="휴먼매직체" panose="02030504000101010101" pitchFamily="18" charset="-127"/>
                <a:cs typeface="Consolas" panose="020B0609020204030204" pitchFamily="49" charset="0"/>
              </a:rPr>
              <a:t>Ko</a:t>
            </a:r>
            <a:r>
              <a:rPr kumimoji="0" lang="en-US" altLang="ko-KR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anose="020B0609020204030204" pitchFamily="49" charset="0"/>
                <a:ea typeface="휴먼매직체" panose="02030504000101010101" pitchFamily="18" charset="-127"/>
                <a:cs typeface="Consolas" panose="020B0609020204030204" pitchFamily="49" charset="0"/>
              </a:rPr>
              <a:t>. All rights reserved. All contents cannot be copied without permission</a:t>
            </a:r>
            <a:endParaRPr kumimoji="0" lang="ko-KR" altLang="en-US" sz="1000" b="1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anose="020B0609020204030204" pitchFamily="49" charset="0"/>
              <a:ea typeface="휴먼매직체" panose="02030504000101010101" pitchFamily="18" charset="-127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8132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목차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 userDrawn="1"/>
        </p:nvSpPr>
        <p:spPr>
          <a:xfrm>
            <a:off x="0" y="0"/>
            <a:ext cx="1619672" cy="6858000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 userDrawn="1"/>
        </p:nvSpPr>
        <p:spPr>
          <a:xfrm>
            <a:off x="269776" y="3177012"/>
            <a:ext cx="1080120" cy="5039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i="1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휴먼편지체" panose="02030504000101010101" pitchFamily="18" charset="-127"/>
              </a:rPr>
              <a:t>Index</a:t>
            </a:r>
            <a:endParaRPr lang="ko-KR" altLang="en-US" sz="2400" b="1" i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  <a:ea typeface="휴먼편지체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41798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목차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 userDrawn="1"/>
        </p:nvSpPr>
        <p:spPr>
          <a:xfrm>
            <a:off x="0" y="834802"/>
            <a:ext cx="9144000" cy="1512168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3785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용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>
            <a:extLst>
              <a:ext uri="{FF2B5EF4-FFF2-40B4-BE49-F238E27FC236}">
                <a16:creationId xmlns:a16="http://schemas.microsoft.com/office/drawing/2014/main" id="{ABBFDF1D-2103-4B89-89C4-4DC8644019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68641" cy="768641"/>
          </a:xfrm>
          <a:prstGeom prst="rect">
            <a:avLst/>
          </a:prstGeom>
        </p:spPr>
      </p:pic>
      <p:sp>
        <p:nvSpPr>
          <p:cNvPr id="10" name="제목 개체 틀 21">
            <a:extLst>
              <a:ext uri="{FF2B5EF4-FFF2-40B4-BE49-F238E27FC236}">
                <a16:creationId xmlns:a16="http://schemas.microsoft.com/office/drawing/2014/main" id="{9ACE679A-724E-439E-8603-20E410121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642" y="0"/>
            <a:ext cx="8375357" cy="692696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kumimoji="0" lang="ko-KR" altLang="en-US" dirty="0"/>
              <a:t>마스터 제목 스타일 편집</a:t>
            </a:r>
            <a:endParaRPr kumimoji="0" lang="en-US" dirty="0"/>
          </a:p>
        </p:txBody>
      </p:sp>
      <p:sp>
        <p:nvSpPr>
          <p:cNvPr id="11" name="텍스트 개체 틀 12">
            <a:extLst>
              <a:ext uri="{FF2B5EF4-FFF2-40B4-BE49-F238E27FC236}">
                <a16:creationId xmlns:a16="http://schemas.microsoft.com/office/drawing/2014/main" id="{0D42E4D2-C21B-463A-AEEC-5A386DCED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808" y="979134"/>
            <a:ext cx="8466288" cy="5672572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 eaLnBrk="1" latinLnBrk="0" hangingPunct="1"/>
            <a:r>
              <a:rPr kumimoji="0" lang="en-US" altLang="ko-KR" dirty="0"/>
              <a:t>1</a:t>
            </a:r>
            <a:endParaRPr kumimoji="0" lang="ko-KR" altLang="en-US" dirty="0"/>
          </a:p>
          <a:p>
            <a:pPr lvl="1" eaLnBrk="1" latinLnBrk="0" hangingPunct="1"/>
            <a:r>
              <a:rPr kumimoji="0" lang="en-US" altLang="ko-KR" dirty="0"/>
              <a:t>2</a:t>
            </a:r>
            <a:endParaRPr kumimoji="0" lang="ko-KR" altLang="en-US" dirty="0"/>
          </a:p>
          <a:p>
            <a:pPr lvl="2" eaLnBrk="1" latinLnBrk="0" hangingPunct="1"/>
            <a:r>
              <a:rPr kumimoji="0" lang="en-US" altLang="ko-KR" dirty="0"/>
              <a:t>3</a:t>
            </a:r>
            <a:endParaRPr kumimoji="0" lang="ko-KR" altLang="en-US" dirty="0"/>
          </a:p>
          <a:p>
            <a:pPr lvl="3" eaLnBrk="1" latinLnBrk="0" hangingPunct="1"/>
            <a:r>
              <a:rPr kumimoji="0" lang="en-US" altLang="ko-KR" dirty="0"/>
              <a:t>4</a:t>
            </a:r>
            <a:endParaRPr kumimoji="0" lang="ko-KR" altLang="en-US" dirty="0"/>
          </a:p>
          <a:p>
            <a:pPr lvl="4" eaLnBrk="1" latinLnBrk="0" hangingPunct="1"/>
            <a:r>
              <a:rPr kumimoji="0" lang="en-US" altLang="ko-KR" dirty="0"/>
              <a:t>5</a:t>
            </a:r>
            <a:endParaRPr kumimoji="0" lang="en-US" dirty="0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461245D-7EFE-46B5-B726-4F715A365EB1}"/>
              </a:ext>
            </a:extLst>
          </p:cNvPr>
          <p:cNvSpPr/>
          <p:nvPr userDrawn="1"/>
        </p:nvSpPr>
        <p:spPr>
          <a:xfrm>
            <a:off x="768643" y="696636"/>
            <a:ext cx="8375357" cy="72008"/>
          </a:xfrm>
          <a:prstGeom prst="rect">
            <a:avLst/>
          </a:prstGeom>
          <a:solidFill>
            <a:srgbClr val="C74C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05847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개체 틀 21">
            <a:extLst>
              <a:ext uri="{FF2B5EF4-FFF2-40B4-BE49-F238E27FC236}">
                <a16:creationId xmlns:a16="http://schemas.microsoft.com/office/drawing/2014/main" id="{18EEB534-1F1D-4FDC-B1B7-8294B3F2A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635" y="0"/>
            <a:ext cx="8447365" cy="69663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dirty="0"/>
              <a:t>마스터 제목 스타일 편집</a:t>
            </a:r>
            <a:endParaRPr kumimoji="0" lang="en-US" dirty="0"/>
          </a:p>
        </p:txBody>
      </p:sp>
      <p:sp>
        <p:nvSpPr>
          <p:cNvPr id="10" name="텍스트 개체 틀 12">
            <a:extLst>
              <a:ext uri="{FF2B5EF4-FFF2-40B4-BE49-F238E27FC236}">
                <a16:creationId xmlns:a16="http://schemas.microsoft.com/office/drawing/2014/main" id="{54ECA89A-4863-491F-A461-1A6F787A8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0550" y="987654"/>
            <a:ext cx="8402250" cy="56075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ko-KR" dirty="0"/>
              <a:t>1</a:t>
            </a:r>
            <a:endParaRPr kumimoji="0" lang="ko-KR" altLang="en-US" dirty="0"/>
          </a:p>
          <a:p>
            <a:pPr lvl="1" eaLnBrk="1" latinLnBrk="0" hangingPunct="1"/>
            <a:r>
              <a:rPr kumimoji="0" lang="en-US" altLang="ko-KR" dirty="0"/>
              <a:t>2</a:t>
            </a:r>
            <a:endParaRPr kumimoji="0" lang="ko-KR" altLang="en-US" dirty="0"/>
          </a:p>
          <a:p>
            <a:pPr lvl="2" eaLnBrk="1" latinLnBrk="0" hangingPunct="1"/>
            <a:r>
              <a:rPr kumimoji="0" lang="en-US" altLang="ko-KR" dirty="0"/>
              <a:t>3</a:t>
            </a:r>
            <a:endParaRPr kumimoji="0" lang="ko-KR" altLang="en-US" dirty="0"/>
          </a:p>
          <a:p>
            <a:pPr lvl="3" eaLnBrk="1" latinLnBrk="0" hangingPunct="1"/>
            <a:r>
              <a:rPr kumimoji="0" lang="en-US" altLang="ko-KR" dirty="0"/>
              <a:t>4</a:t>
            </a:r>
            <a:endParaRPr kumimoji="0" lang="ko-KR" altLang="en-US" dirty="0"/>
          </a:p>
          <a:p>
            <a:pPr lvl="4" eaLnBrk="1" latinLnBrk="0" hangingPunct="1"/>
            <a:r>
              <a:rPr kumimoji="0" lang="en-US" altLang="ko-KR" dirty="0"/>
              <a:t>5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49170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txStyles>
    <p:titleStyle>
      <a:lvl1pPr algn="l" rtl="0" eaLnBrk="1" latinLnBrk="1" hangingPunct="1">
        <a:spcBef>
          <a:spcPct val="0"/>
        </a:spcBef>
        <a:buNone/>
        <a:defRPr kumimoji="0" lang="en-US" altLang="en-US" sz="3200" b="1" kern="1200" dirty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ea"/>
          <a:ea typeface="+mn-ea"/>
          <a:cs typeface="+mj-cs"/>
        </a:defRPr>
      </a:lvl1pPr>
    </p:titleStyle>
    <p:bodyStyle>
      <a:lvl1pPr marL="320040" indent="-320040" algn="l" rtl="0" eaLnBrk="1" latinLnBrk="1" hangingPunct="1">
        <a:lnSpc>
          <a:spcPct val="120000"/>
        </a:lnSpc>
        <a:spcBef>
          <a:spcPts val="700"/>
        </a:spcBef>
        <a:buClr>
          <a:srgbClr val="C00000"/>
        </a:buClr>
        <a:buSzPct val="60000"/>
        <a:buFont typeface="맑은 고딕" panose="020B0503020000020004" pitchFamily="50" charset="-127"/>
        <a:buChar char="■"/>
        <a:defRPr kumimoji="0" sz="2400" b="1" kern="1200">
          <a:solidFill>
            <a:schemeClr val="bg1"/>
          </a:solidFill>
          <a:latin typeface="+mn-ea"/>
          <a:ea typeface="+mn-ea"/>
          <a:cs typeface="+mn-cs"/>
        </a:defRPr>
      </a:lvl1pPr>
      <a:lvl2pPr marL="612000" indent="-274320" algn="l" rtl="0" eaLnBrk="1" latinLnBrk="1" hangingPunct="1">
        <a:lnSpc>
          <a:spcPct val="120000"/>
        </a:lnSpc>
        <a:spcBef>
          <a:spcPts val="550"/>
        </a:spcBef>
        <a:buClr>
          <a:srgbClr val="FFC000"/>
        </a:buClr>
        <a:buSzPct val="60000"/>
        <a:buFont typeface="맑은 고딕" panose="020B0503020000020004" pitchFamily="50" charset="-127"/>
        <a:buChar char="■"/>
        <a:defRPr kumimoji="0" sz="1800" kern="1200">
          <a:solidFill>
            <a:schemeClr val="bg1"/>
          </a:solidFill>
          <a:latin typeface="+mn-ea"/>
          <a:ea typeface="+mn-ea"/>
          <a:cs typeface="+mn-cs"/>
        </a:defRPr>
      </a:lvl2pPr>
      <a:lvl3pPr marL="828000" indent="-228600" algn="l" rtl="0" eaLnBrk="1" latinLnBrk="1" hangingPunct="1">
        <a:lnSpc>
          <a:spcPct val="120000"/>
        </a:lnSpc>
        <a:spcBef>
          <a:spcPts val="500"/>
        </a:spcBef>
        <a:buClr>
          <a:srgbClr val="00FF00"/>
        </a:buClr>
        <a:buSzPct val="60000"/>
        <a:buFont typeface="맑은 고딕" panose="020B0503020000020004" pitchFamily="50" charset="-127"/>
        <a:buChar char="□"/>
        <a:defRPr kumimoji="0" sz="1600" kern="1200">
          <a:solidFill>
            <a:schemeClr val="bg1"/>
          </a:solidFill>
          <a:latin typeface="+mn-ea"/>
          <a:ea typeface="+mn-ea"/>
          <a:cs typeface="+mn-cs"/>
        </a:defRPr>
      </a:lvl3pPr>
      <a:lvl4pPr marL="1080000" indent="-228600" algn="l" rtl="0" eaLnBrk="1" latinLnBrk="1" hangingPunct="1">
        <a:lnSpc>
          <a:spcPct val="120000"/>
        </a:lnSpc>
        <a:spcBef>
          <a:spcPts val="400"/>
        </a:spcBef>
        <a:buClr>
          <a:srgbClr val="FFFF00"/>
        </a:buClr>
        <a:buSzPct val="60000"/>
        <a:buFont typeface="맑은 고딕" panose="020B0503020000020004" pitchFamily="50" charset="-127"/>
        <a:buChar char="□"/>
        <a:defRPr kumimoji="0" sz="1400" kern="1200">
          <a:solidFill>
            <a:schemeClr val="bg1"/>
          </a:solidFill>
          <a:latin typeface="+mn-ea"/>
          <a:ea typeface="+mn-ea"/>
          <a:cs typeface="+mn-cs"/>
        </a:defRPr>
      </a:lvl4pPr>
      <a:lvl5pPr marL="1296000" indent="-228600" algn="l" rtl="0" eaLnBrk="1" latinLnBrk="1" hangingPunct="1">
        <a:lnSpc>
          <a:spcPct val="120000"/>
        </a:lnSpc>
        <a:spcBef>
          <a:spcPts val="400"/>
        </a:spcBef>
        <a:buClr>
          <a:srgbClr val="00B0F0"/>
        </a:buClr>
        <a:buSzPct val="60000"/>
        <a:buFont typeface="맑은 고딕" panose="020B0503020000020004" pitchFamily="50" charset="-127"/>
        <a:buChar char="□"/>
        <a:defRPr kumimoji="0" sz="1200" kern="1200">
          <a:solidFill>
            <a:schemeClr val="bg1"/>
          </a:solidFill>
          <a:latin typeface="+mn-ea"/>
          <a:ea typeface="+mn-ea"/>
          <a:cs typeface="+mn-cs"/>
        </a:defRPr>
      </a:lvl5pPr>
      <a:lvl6pPr marL="2103120" indent="-228600" algn="l" rtl="0" eaLnBrk="1" latinLnBrk="1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1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1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온라인 </a:t>
            </a:r>
            <a:r>
              <a:rPr lang="ko-KR" altLang="en-US" dirty="0" err="1"/>
              <a:t>과제전</a:t>
            </a:r>
            <a:r>
              <a:rPr lang="ko-KR" altLang="en-US" dirty="0"/>
              <a:t> </a:t>
            </a:r>
            <a:r>
              <a:rPr lang="ko-KR" altLang="en-US" dirty="0" smtClean="0"/>
              <a:t>사이트 이용 매뉴얼</a:t>
            </a:r>
            <a:r>
              <a:rPr lang="en-US" altLang="ko-KR" dirty="0" smtClean="0"/>
              <a:t>(</a:t>
            </a:r>
            <a:r>
              <a:rPr lang="ko-KR" altLang="en-US" dirty="0" smtClean="0"/>
              <a:t>교수용</a:t>
            </a:r>
            <a:r>
              <a:rPr lang="en-US" altLang="ko-KR" dirty="0" smtClean="0"/>
              <a:t>)</a:t>
            </a:r>
            <a:endParaRPr lang="ko-KR" altLang="en-US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3307"/>
            <a:ext cx="9144001" cy="5944693"/>
          </a:xfrm>
          <a:prstGeom prst="rect">
            <a:avLst/>
          </a:prstGeom>
        </p:spPr>
      </p:pic>
      <p:sp>
        <p:nvSpPr>
          <p:cNvPr id="7" name="모서리가 둥근 직사각형 10">
            <a:extLst>
              <a:ext uri="{FF2B5EF4-FFF2-40B4-BE49-F238E27FC236}">
                <a16:creationId xmlns:a16="http://schemas.microsoft.com/office/drawing/2014/main" id="{D7F2DC7A-951F-4CC5-B877-E0B908A92827}"/>
              </a:ext>
            </a:extLst>
          </p:cNvPr>
          <p:cNvSpPr/>
          <p:nvPr/>
        </p:nvSpPr>
        <p:spPr>
          <a:xfrm>
            <a:off x="4499992" y="3140968"/>
            <a:ext cx="1872208" cy="576064"/>
          </a:xfrm>
          <a:prstGeom prst="roundRect">
            <a:avLst>
              <a:gd name="adj" fmla="val 146"/>
            </a:avLst>
          </a:prstGeom>
          <a:noFill/>
          <a:ln w="3810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endParaRPr lang="ko-KR" altLang="en-US" sz="1600" b="1" dirty="0">
              <a:solidFill>
                <a:schemeClr val="bg1"/>
              </a:solidFill>
              <a:latin typeface="+mn-ea"/>
              <a:cs typeface="Segoe UI" panose="020B0502040204020203" pitchFamily="34" charset="0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6732240" y="3108036"/>
            <a:ext cx="1800200" cy="111612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교수자 모드 클릭 후</a:t>
            </a:r>
            <a:endParaRPr lang="en-US" altLang="ko-KR" sz="1400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ko-KR" altLang="en-US" sz="14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로그인</a:t>
            </a:r>
            <a:endParaRPr lang="en-US" altLang="ko-KR" sz="1400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altLang="ko-KR" sz="1400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ko-KR" altLang="en-US" sz="1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로그인 정보를 잊으셨다면 학과사무실로 문의해주세요</a:t>
            </a:r>
            <a:r>
              <a:rPr lang="en-US" altLang="ko-KR" sz="1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ko-KR" altLang="en-US" sz="1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6670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그림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791552"/>
            <a:ext cx="9143999" cy="6066448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온라인 </a:t>
            </a:r>
            <a:r>
              <a:rPr lang="ko-KR" altLang="en-US" dirty="0" err="1"/>
              <a:t>과제전</a:t>
            </a:r>
            <a:r>
              <a:rPr lang="ko-KR" altLang="en-US" dirty="0"/>
              <a:t> </a:t>
            </a:r>
            <a:r>
              <a:rPr lang="ko-KR" altLang="en-US" dirty="0" smtClean="0"/>
              <a:t>사이트 이용 매뉴얼</a:t>
            </a:r>
            <a:r>
              <a:rPr lang="en-US" altLang="ko-KR" dirty="0" smtClean="0"/>
              <a:t>(</a:t>
            </a:r>
            <a:r>
              <a:rPr lang="ko-KR" altLang="en-US" dirty="0" smtClean="0"/>
              <a:t>교수용</a:t>
            </a:r>
            <a:r>
              <a:rPr lang="en-US" altLang="ko-KR" dirty="0" smtClean="0"/>
              <a:t>)</a:t>
            </a:r>
            <a:endParaRPr lang="ko-KR" altLang="en-US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7" name="모서리가 둥근 직사각형 10">
            <a:extLst>
              <a:ext uri="{FF2B5EF4-FFF2-40B4-BE49-F238E27FC236}">
                <a16:creationId xmlns:a16="http://schemas.microsoft.com/office/drawing/2014/main" id="{D7F2DC7A-951F-4CC5-B877-E0B908A92827}"/>
              </a:ext>
            </a:extLst>
          </p:cNvPr>
          <p:cNvSpPr/>
          <p:nvPr/>
        </p:nvSpPr>
        <p:spPr>
          <a:xfrm>
            <a:off x="2493894" y="2636912"/>
            <a:ext cx="4022322" cy="2376263"/>
          </a:xfrm>
          <a:prstGeom prst="roundRect">
            <a:avLst>
              <a:gd name="adj" fmla="val 146"/>
            </a:avLst>
          </a:prstGeom>
          <a:noFill/>
          <a:ln w="3810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endParaRPr lang="ko-KR" altLang="en-US" sz="1600" b="1" dirty="0">
              <a:solidFill>
                <a:schemeClr val="bg1"/>
              </a:solidFill>
              <a:latin typeface="+mn-ea"/>
              <a:cs typeface="Segoe UI" panose="020B0502040204020203" pitchFamily="34" charset="0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395536" y="3429782"/>
            <a:ext cx="1944216" cy="15841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① 공지 사항 작성</a:t>
            </a:r>
            <a:endParaRPr lang="en-US" altLang="ko-KR" sz="1400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altLang="ko-KR" sz="1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ko-KR" altLang="en-US" sz="9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학생들에게 공지할 내용을 작성하시면 되고</a:t>
            </a:r>
            <a:r>
              <a:rPr lang="en-US" altLang="ko-KR" sz="9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ko-KR" altLang="en-US" sz="9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생략하셔도 됩니다</a:t>
            </a:r>
            <a:r>
              <a:rPr lang="en-US" altLang="ko-KR" sz="9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  <a:p>
            <a:pPr algn="ctr"/>
            <a:endParaRPr lang="en-US" altLang="ko-KR" sz="9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ko-KR" altLang="en-US" sz="9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작성하시고 </a:t>
            </a:r>
            <a:r>
              <a:rPr lang="en-US" altLang="ko-KR" sz="9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[</a:t>
            </a:r>
            <a:r>
              <a:rPr lang="ko-KR" altLang="en-US" sz="9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저장하기</a:t>
            </a:r>
            <a:r>
              <a:rPr lang="en-US" altLang="ko-KR" sz="9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] </a:t>
            </a:r>
            <a:r>
              <a:rPr lang="ko-KR" altLang="en-US" sz="9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버튼을 눌러주세요</a:t>
            </a:r>
            <a:r>
              <a:rPr lang="en-US" altLang="ko-KR" sz="9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ko-KR" altLang="en-US" sz="3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9261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667" y="922430"/>
            <a:ext cx="9146419" cy="593557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온라인 </a:t>
            </a:r>
            <a:r>
              <a:rPr lang="ko-KR" altLang="en-US" dirty="0" err="1"/>
              <a:t>과제전</a:t>
            </a:r>
            <a:r>
              <a:rPr lang="ko-KR" altLang="en-US" dirty="0"/>
              <a:t> </a:t>
            </a:r>
            <a:r>
              <a:rPr lang="ko-KR" altLang="en-US" dirty="0" smtClean="0"/>
              <a:t>사이트 이용 매뉴얼</a:t>
            </a:r>
            <a:r>
              <a:rPr lang="en-US" altLang="ko-KR" dirty="0" smtClean="0"/>
              <a:t>(</a:t>
            </a:r>
            <a:r>
              <a:rPr lang="ko-KR" altLang="en-US" dirty="0" smtClean="0"/>
              <a:t>교수용</a:t>
            </a:r>
            <a:r>
              <a:rPr lang="en-US" altLang="ko-KR" dirty="0" smtClean="0"/>
              <a:t>)</a:t>
            </a:r>
            <a:endParaRPr lang="ko-KR" altLang="en-US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7" name="모서리가 둥근 직사각형 10">
            <a:extLst>
              <a:ext uri="{FF2B5EF4-FFF2-40B4-BE49-F238E27FC236}">
                <a16:creationId xmlns:a16="http://schemas.microsoft.com/office/drawing/2014/main" id="{D7F2DC7A-951F-4CC5-B877-E0B908A92827}"/>
              </a:ext>
            </a:extLst>
          </p:cNvPr>
          <p:cNvSpPr/>
          <p:nvPr/>
        </p:nvSpPr>
        <p:spPr>
          <a:xfrm>
            <a:off x="2591779" y="5229201"/>
            <a:ext cx="1214009" cy="288032"/>
          </a:xfrm>
          <a:prstGeom prst="roundRect">
            <a:avLst>
              <a:gd name="adj" fmla="val 146"/>
            </a:avLst>
          </a:prstGeom>
          <a:noFill/>
          <a:ln w="3810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endParaRPr lang="ko-KR" altLang="en-US" sz="1600" b="1" dirty="0">
              <a:solidFill>
                <a:schemeClr val="bg1"/>
              </a:solidFill>
              <a:latin typeface="+mn-ea"/>
              <a:cs typeface="Segoe UI" panose="020B0502040204020203" pitchFamily="34" charset="0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395536" y="4581129"/>
            <a:ext cx="1944216" cy="15841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③ 수강 등록 허가</a:t>
            </a:r>
            <a:r>
              <a:rPr lang="en-US" altLang="ko-KR" sz="14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(1)</a:t>
            </a:r>
          </a:p>
          <a:p>
            <a:pPr algn="ctr"/>
            <a:endParaRPr lang="en-US" altLang="ko-KR" sz="1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ko-KR" altLang="en-US" sz="9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학생들이 수강 등록을 하면 교수님께서 직접 </a:t>
            </a:r>
            <a:r>
              <a:rPr lang="ko-KR" altLang="en-US" sz="9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수강 </a:t>
            </a:r>
            <a:r>
              <a:rPr lang="ko-KR" altLang="en-US" sz="9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등록 </a:t>
            </a:r>
            <a:r>
              <a:rPr lang="en-US" altLang="ko-KR" sz="9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&lt;</a:t>
            </a:r>
            <a:r>
              <a:rPr lang="ko-KR" altLang="en-US" sz="9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허가</a:t>
            </a:r>
            <a:r>
              <a:rPr lang="en-US" altLang="ko-KR" sz="9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&gt;</a:t>
            </a:r>
            <a:r>
              <a:rPr lang="ko-KR" altLang="en-US" sz="9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를 해주셔야 학생들이 로그인해서 과제물을 등록할 수 있습니다</a:t>
            </a:r>
            <a:r>
              <a:rPr lang="en-US" altLang="ko-KR" sz="9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ko-KR" altLang="en-US" sz="3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모서리가 둥근 직사각형 10">
            <a:extLst>
              <a:ext uri="{FF2B5EF4-FFF2-40B4-BE49-F238E27FC236}">
                <a16:creationId xmlns:a16="http://schemas.microsoft.com/office/drawing/2014/main" id="{D7F2DC7A-951F-4CC5-B877-E0B908A92827}"/>
              </a:ext>
            </a:extLst>
          </p:cNvPr>
          <p:cNvSpPr/>
          <p:nvPr/>
        </p:nvSpPr>
        <p:spPr>
          <a:xfrm>
            <a:off x="2591779" y="3962205"/>
            <a:ext cx="2232248" cy="576064"/>
          </a:xfrm>
          <a:prstGeom prst="roundRect">
            <a:avLst>
              <a:gd name="adj" fmla="val 146"/>
            </a:avLst>
          </a:prstGeom>
          <a:noFill/>
          <a:ln w="3810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endParaRPr lang="ko-KR" altLang="en-US" sz="1600" b="1" dirty="0">
              <a:solidFill>
                <a:schemeClr val="bg1"/>
              </a:solidFill>
              <a:latin typeface="+mn-ea"/>
              <a:cs typeface="Segoe UI" panose="020B0502040204020203" pitchFamily="34" charset="0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95536" y="2780928"/>
            <a:ext cx="1944216" cy="15841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② 개설 학기</a:t>
            </a:r>
            <a:r>
              <a:rPr lang="en-US" altLang="ko-KR" sz="14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/</a:t>
            </a:r>
            <a:r>
              <a:rPr lang="ko-KR" altLang="en-US" sz="14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과목명 확인</a:t>
            </a:r>
            <a:endParaRPr lang="en-US" altLang="ko-KR" sz="1400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altLang="ko-KR" sz="1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ko-KR" altLang="en-US" sz="9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개설 학기 및 과목명이 제대로 되어있는지 먼저 확인해주세요</a:t>
            </a:r>
            <a:r>
              <a:rPr lang="en-US" altLang="ko-KR" sz="9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  <a:p>
            <a:pPr algn="ctr"/>
            <a:endParaRPr lang="en-US" altLang="ko-KR" sz="9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ko-KR" altLang="en-US" sz="9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틀린 부분이 있다면 학과사무실로 수정 요청 해주세요</a:t>
            </a:r>
            <a:r>
              <a:rPr lang="en-US" altLang="ko-KR" sz="9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ko-KR" altLang="en-US" sz="3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1983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0795"/>
            <a:ext cx="9146419" cy="593557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온라인 </a:t>
            </a:r>
            <a:r>
              <a:rPr lang="ko-KR" altLang="en-US" dirty="0" err="1"/>
              <a:t>과제전</a:t>
            </a:r>
            <a:r>
              <a:rPr lang="ko-KR" altLang="en-US" dirty="0"/>
              <a:t> </a:t>
            </a:r>
            <a:r>
              <a:rPr lang="ko-KR" altLang="en-US" dirty="0" smtClean="0"/>
              <a:t>사이트 이용 매뉴얼</a:t>
            </a:r>
            <a:r>
              <a:rPr lang="en-US" altLang="ko-KR" dirty="0" smtClean="0"/>
              <a:t>(</a:t>
            </a:r>
            <a:r>
              <a:rPr lang="ko-KR" altLang="en-US" dirty="0" smtClean="0"/>
              <a:t>교수용</a:t>
            </a:r>
            <a:r>
              <a:rPr lang="en-US" altLang="ko-KR" dirty="0" smtClean="0"/>
              <a:t>)</a:t>
            </a:r>
            <a:endParaRPr lang="ko-KR" altLang="en-US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7" name="모서리가 둥근 직사각형 10">
            <a:extLst>
              <a:ext uri="{FF2B5EF4-FFF2-40B4-BE49-F238E27FC236}">
                <a16:creationId xmlns:a16="http://schemas.microsoft.com/office/drawing/2014/main" id="{D7F2DC7A-951F-4CC5-B877-E0B908A92827}"/>
              </a:ext>
            </a:extLst>
          </p:cNvPr>
          <p:cNvSpPr/>
          <p:nvPr/>
        </p:nvSpPr>
        <p:spPr>
          <a:xfrm>
            <a:off x="5796137" y="3284984"/>
            <a:ext cx="504056" cy="720080"/>
          </a:xfrm>
          <a:prstGeom prst="roundRect">
            <a:avLst>
              <a:gd name="adj" fmla="val 146"/>
            </a:avLst>
          </a:prstGeom>
          <a:noFill/>
          <a:ln w="3810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endParaRPr lang="ko-KR" altLang="en-US" sz="1600" b="1" dirty="0">
              <a:solidFill>
                <a:schemeClr val="bg1"/>
              </a:solidFill>
              <a:latin typeface="+mn-ea"/>
              <a:cs typeface="Segoe UI" panose="020B0502040204020203" pitchFamily="34" charset="0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6732240" y="2996952"/>
            <a:ext cx="1944216" cy="15841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④ 수강 등록 허가</a:t>
            </a:r>
            <a:r>
              <a:rPr lang="en-US" altLang="ko-KR" sz="1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US" altLang="ko-KR" sz="14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2)</a:t>
            </a:r>
          </a:p>
          <a:p>
            <a:pPr algn="ctr"/>
            <a:endParaRPr lang="en-US" altLang="ko-KR" sz="1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ko-KR" altLang="en-US" sz="9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□ </a:t>
            </a:r>
            <a:r>
              <a:rPr lang="ko-KR" altLang="en-US" sz="90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네모박스에</a:t>
            </a:r>
            <a:r>
              <a:rPr lang="ko-KR" altLang="en-US" sz="9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체크</a:t>
            </a:r>
            <a:r>
              <a:rPr lang="en-US" altLang="ko-KR" sz="9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(V)</a:t>
            </a:r>
            <a:r>
              <a:rPr lang="ko-KR" altLang="en-US" sz="9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된</a:t>
            </a:r>
            <a:r>
              <a:rPr lang="en-US" altLang="ko-KR" sz="9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ko-KR" altLang="en-US" sz="9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상태가 수강 허가된 상태입니다</a:t>
            </a:r>
            <a:r>
              <a:rPr lang="en-US" altLang="ko-KR" sz="9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  <a:p>
            <a:pPr algn="ctr"/>
            <a:endParaRPr lang="en-US" altLang="ko-KR" sz="9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ko-KR" altLang="en-US" sz="9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체크</a:t>
            </a:r>
            <a:r>
              <a:rPr lang="en-US" altLang="ko-KR" sz="9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(V)</a:t>
            </a:r>
            <a:r>
              <a:rPr lang="ko-KR" altLang="en-US" sz="9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된 학생들만 로그인 할 수 있으니 수시로 확인하셔서 체크 부탁드립니다</a:t>
            </a:r>
            <a:r>
              <a:rPr lang="en-US" altLang="ko-KR" sz="9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ko-KR" altLang="en-US" sz="3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0450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791552"/>
            <a:ext cx="9143999" cy="6066448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온라인 </a:t>
            </a:r>
            <a:r>
              <a:rPr lang="ko-KR" altLang="en-US" dirty="0" err="1"/>
              <a:t>과제전</a:t>
            </a:r>
            <a:r>
              <a:rPr lang="ko-KR" altLang="en-US" dirty="0"/>
              <a:t> </a:t>
            </a:r>
            <a:r>
              <a:rPr lang="ko-KR" altLang="en-US" dirty="0" smtClean="0"/>
              <a:t>사이트 이용 매뉴얼</a:t>
            </a:r>
            <a:r>
              <a:rPr lang="en-US" altLang="ko-KR" dirty="0" smtClean="0"/>
              <a:t>(</a:t>
            </a:r>
            <a:r>
              <a:rPr lang="ko-KR" altLang="en-US" dirty="0" smtClean="0"/>
              <a:t>교수용</a:t>
            </a:r>
            <a:r>
              <a:rPr lang="en-US" altLang="ko-KR" dirty="0" smtClean="0"/>
              <a:t>)</a:t>
            </a:r>
            <a:endParaRPr lang="ko-KR" altLang="en-US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7" name="모서리가 둥근 직사각형 10">
            <a:extLst>
              <a:ext uri="{FF2B5EF4-FFF2-40B4-BE49-F238E27FC236}">
                <a16:creationId xmlns:a16="http://schemas.microsoft.com/office/drawing/2014/main" id="{D7F2DC7A-951F-4CC5-B877-E0B908A92827}"/>
              </a:ext>
            </a:extLst>
          </p:cNvPr>
          <p:cNvSpPr/>
          <p:nvPr/>
        </p:nvSpPr>
        <p:spPr>
          <a:xfrm>
            <a:off x="2483768" y="4509121"/>
            <a:ext cx="1214009" cy="216024"/>
          </a:xfrm>
          <a:prstGeom prst="roundRect">
            <a:avLst>
              <a:gd name="adj" fmla="val 146"/>
            </a:avLst>
          </a:prstGeom>
          <a:noFill/>
          <a:ln w="3810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endParaRPr lang="ko-KR" altLang="en-US" sz="1600" b="1" dirty="0">
              <a:solidFill>
                <a:schemeClr val="bg1"/>
              </a:solidFill>
              <a:latin typeface="+mn-ea"/>
              <a:cs typeface="Segoe UI" panose="020B0502040204020203" pitchFamily="34" charset="0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395536" y="3429782"/>
            <a:ext cx="1944216" cy="15841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⑤ 학생 과제물 관리</a:t>
            </a:r>
            <a:endParaRPr lang="en-US" altLang="ko-KR" sz="1400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altLang="ko-KR" sz="1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ko-KR" altLang="en-US" sz="9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학생들이 업로드한 과제물을 관리</a:t>
            </a:r>
            <a:r>
              <a:rPr lang="en-US" altLang="ko-KR" sz="9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ko-KR" altLang="en-US" sz="9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열람</a:t>
            </a:r>
            <a:r>
              <a:rPr lang="en-US" altLang="ko-KR" sz="9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ko-KR" altLang="en-US" sz="9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삭제 등</a:t>
            </a:r>
            <a:r>
              <a:rPr lang="en-US" altLang="ko-KR" sz="9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  <a:r>
              <a:rPr lang="ko-KR" altLang="en-US" sz="9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할 수 있습니다</a:t>
            </a:r>
            <a:r>
              <a:rPr lang="en-US" altLang="ko-KR" sz="9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ko-KR" altLang="en-US" sz="3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77368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hoA">
  <a:themeElements>
    <a:clrScheme name="가을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가을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24499</TotalTime>
  <Words>174</Words>
  <Application>Microsoft Office PowerPoint</Application>
  <PresentationFormat>화면 슬라이드 쇼(4:3)</PresentationFormat>
  <Paragraphs>31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2" baseType="lpstr">
      <vt:lpstr>맑은 고딕</vt:lpstr>
      <vt:lpstr>휴먼매직체</vt:lpstr>
      <vt:lpstr>휴먼편지체</vt:lpstr>
      <vt:lpstr>Consolas</vt:lpstr>
      <vt:lpstr>Segoe UI</vt:lpstr>
      <vt:lpstr>Wingdings</vt:lpstr>
      <vt:lpstr>1_ChoA</vt:lpstr>
      <vt:lpstr>온라인 과제전 사이트 이용 매뉴얼(교수용)</vt:lpstr>
      <vt:lpstr>온라인 과제전 사이트 이용 매뉴얼(교수용)</vt:lpstr>
      <vt:lpstr>온라인 과제전 사이트 이용 매뉴얼(교수용)</vt:lpstr>
      <vt:lpstr>온라인 과제전 사이트 이용 매뉴얼(교수용)</vt:lpstr>
      <vt:lpstr>온라인 과제전 사이트 이용 매뉴얼(교수용)</vt:lpstr>
    </vt:vector>
  </TitlesOfParts>
  <Company>BREEZE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CHOA</dc:creator>
  <cp:lastModifiedBy>Hyeonju Shin</cp:lastModifiedBy>
  <cp:revision>5815</cp:revision>
  <dcterms:created xsi:type="dcterms:W3CDTF">2014-02-24T01:44:01Z</dcterms:created>
  <dcterms:modified xsi:type="dcterms:W3CDTF">2021-11-30T01:40:20Z</dcterms:modified>
</cp:coreProperties>
</file>